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315" r:id="rId3"/>
    <p:sldId id="319" r:id="rId4"/>
    <p:sldId id="320" r:id="rId5"/>
    <p:sldId id="321" r:id="rId6"/>
    <p:sldId id="277" r:id="rId7"/>
    <p:sldId id="272" r:id="rId8"/>
    <p:sldId id="322" r:id="rId9"/>
    <p:sldId id="280" r:id="rId10"/>
    <p:sldId id="323" r:id="rId11"/>
    <p:sldId id="32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0066"/>
    <a:srgbClr val="B4773A"/>
    <a:srgbClr val="BC9126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4" autoAdjust="0"/>
    <p:restoredTop sz="94671" autoAdjust="0"/>
  </p:normalViewPr>
  <p:slideViewPr>
    <p:cSldViewPr>
      <p:cViewPr>
        <p:scale>
          <a:sx n="62" d="100"/>
          <a:sy n="62" d="100"/>
        </p:scale>
        <p:origin x="-1734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97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BB611-B950-4BF9-B4EF-861353746592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27417C-5AB8-4F2F-9F26-CF753FC8BF37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C569B6-990E-44FB-BE16-D284BD623E8F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F72DB1-0078-4B4C-9173-3C4829F91061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3D3F1-5570-49CC-B462-95476F5FB66C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CE4A7B-204B-4C0B-98B8-60069D03FDEB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092933-E170-42E8-A0C0-DFC21FE399E9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7CB5F-2113-4757-9643-440EA9B26729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356231-A22F-4BAC-9007-F08632DDD261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C8C25D-73C7-4FBD-962B-6E012BEF1A8C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8227EE-87C8-4591-940A-26BBC6FF9770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966924-B01D-431A-A3A9-6BE6FE493D0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CCCFF"/>
            </a:gs>
            <a:gs pos="17999">
              <a:srgbClr val="99CCFF"/>
            </a:gs>
            <a:gs pos="39000">
              <a:srgbClr val="CC99FF"/>
            </a:gs>
            <a:gs pos="64000">
              <a:srgbClr val="9966FF"/>
            </a:gs>
            <a:gs pos="82001">
              <a:srgbClr val="99CCFF"/>
            </a:gs>
            <a:gs pos="100000">
              <a:srgbClr val="CCCC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511" y="409843"/>
            <a:ext cx="2285242" cy="2285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467544" y="5102651"/>
            <a:ext cx="151130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kern="10" dirty="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260648"/>
            <a:ext cx="45592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МБДОУ  </a:t>
            </a:r>
            <a:r>
              <a:rPr kumimoji="0" lang="ru-RU" sz="20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Усадский</a:t>
            </a: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 детский сад «Умка»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38831" y="1774299"/>
            <a:ext cx="5646628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Анализ программы </a:t>
            </a:r>
          </a:p>
          <a:p>
            <a:pPr lvl="0"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«Мы живем в России» </a:t>
            </a:r>
          </a:p>
          <a:p>
            <a:pPr lvl="0"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под редакцией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Н.Г.Зеленовой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и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Л.Е.Осиповой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7904" y="617364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2015</a:t>
            </a:r>
            <a:endParaRPr lang="ru-RU" sz="20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3968" y="3789040"/>
            <a:ext cx="31681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Подготовила:</a:t>
            </a:r>
          </a:p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оспитатель </a:t>
            </a:r>
          </a:p>
          <a:p>
            <a:r>
              <a:rPr lang="ru-RU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Рафикова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Алия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Ренатовна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торая квалификационная категория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3480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День Победы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214438"/>
            <a:ext cx="3429000" cy="25098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268760"/>
            <a:ext cx="3384376" cy="2376264"/>
          </a:xfrm>
        </p:spPr>
      </p:pic>
    </p:spTree>
    <p:extLst>
      <p:ext uri="{BB962C8B-B14F-4D97-AF65-F5344CB8AC3E}">
        <p14:creationId xmlns:p14="http://schemas.microsoft.com/office/powerpoint/2010/main" val="2162705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437112"/>
            <a:ext cx="6512511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76672"/>
            <a:ext cx="5256584" cy="3816424"/>
          </a:xfrm>
        </p:spPr>
      </p:pic>
    </p:spTree>
    <p:extLst>
      <p:ext uri="{BB962C8B-B14F-4D97-AF65-F5344CB8AC3E}">
        <p14:creationId xmlns:p14="http://schemas.microsoft.com/office/powerpoint/2010/main" val="166337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36712"/>
            <a:ext cx="8280920" cy="5400600"/>
          </a:xfrm>
        </p:spPr>
      </p:pic>
    </p:spTree>
    <p:extLst>
      <p:ext uri="{BB962C8B-B14F-4D97-AF65-F5344CB8AC3E}">
        <p14:creationId xmlns:p14="http://schemas.microsoft.com/office/powerpoint/2010/main" val="12218429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effectLst/>
              </a:rPr>
              <a:t>«Народная культура и традиции». </a:t>
            </a:r>
            <a:endParaRPr lang="ru-RU" sz="40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764704"/>
            <a:ext cx="3887415" cy="338437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64704"/>
            <a:ext cx="4093914" cy="338437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9174612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Ансамбль шумовых инструментов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76672"/>
            <a:ext cx="6480719" cy="373020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46175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edu.tatar.ru/upload/gallery_photo/701211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3510"/>
            <a:ext cx="4104456" cy="3168352"/>
          </a:xfrm>
          <a:prstGeom prst="rect">
            <a:avLst/>
          </a:prstGeom>
          <a:ln w="76200">
            <a:solidFill>
              <a:srgbClr val="00B05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96952"/>
            <a:ext cx="4233457" cy="3613383"/>
          </a:xfrm>
          <a:prstGeom prst="rect">
            <a:avLst/>
          </a:prstGeom>
          <a:ln w="76200">
            <a:solidFill>
              <a:srgbClr val="00B05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7365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9" y="1268760"/>
            <a:ext cx="3744416" cy="710952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Сабантуй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" name="Объект 3" descr="https://edu.tatar.ru/upload/gallery_photo/461131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4176465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ttps://edu.tatar.ru/upload/gallery_photo/700841.jp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9000"/>
            <a:ext cx="4562872" cy="3197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8463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1124744"/>
            <a:ext cx="8353280" cy="4968552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                                                                              Сказка </a:t>
            </a:r>
            <a:b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                    «Водяная»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32657"/>
            <a:ext cx="5088564" cy="3816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Земфира\Pictures\Детский сад СКАЗКА\Тат.яз\День рождения Г.Тукая\сказка ВОДЯНАЯ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67078"/>
            <a:ext cx="3384729" cy="38450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869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dirty="0" err="1" smtClean="0"/>
              <a:t>Шурале</a:t>
            </a:r>
            <a:endParaRPr lang="ru-RU" sz="4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040" y="531560"/>
            <a:ext cx="3135920" cy="203334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548680"/>
            <a:ext cx="3024336" cy="20162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852936"/>
            <a:ext cx="3312368" cy="20162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307069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Матяшина\Desktop\ФОТО НА ТАТ ЯЗ\IMG_3355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17972"/>
            <a:ext cx="4103906" cy="31496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66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Объект 3" descr="C:\Users\Матяшина\Desktop\ФОТО НА ТАТ ЯЗ\IMG_3354.jpg"/>
          <p:cNvPicPr>
            <a:picLocks noGrp="1"/>
          </p:cNvPicPr>
          <p:nvPr>
            <p:ph sz="quarter" idx="13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633382" cy="34750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66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77006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1154</TotalTime>
  <Words>49</Words>
  <Application>Microsoft Office PowerPoint</Application>
  <PresentationFormat>Экран (4:3)</PresentationFormat>
  <Paragraphs>16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«Народная культура и традиции». </vt:lpstr>
      <vt:lpstr>Ансамбль шумовых инструментов</vt:lpstr>
      <vt:lpstr>Презентация PowerPoint</vt:lpstr>
      <vt:lpstr>Сабантуй</vt:lpstr>
      <vt:lpstr>                                                                               Сказка                                  «Водяная»</vt:lpstr>
      <vt:lpstr>Шурале</vt:lpstr>
      <vt:lpstr>Презентация PowerPoint</vt:lpstr>
      <vt:lpstr>День Победы</vt:lpstr>
      <vt:lpstr>Спасибо за внимание!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Усадский детский сад «Умка»</dc:title>
  <dc:creator>Земфира</dc:creator>
  <cp:lastModifiedBy>татьяна</cp:lastModifiedBy>
  <cp:revision>88</cp:revision>
  <dcterms:created xsi:type="dcterms:W3CDTF">2014-11-06T19:00:54Z</dcterms:created>
  <dcterms:modified xsi:type="dcterms:W3CDTF">2015-11-24T10:18:06Z</dcterms:modified>
</cp:coreProperties>
</file>